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3"/>
  </p:notesMasterIdLst>
  <p:sldIdLst>
    <p:sldId id="539" r:id="rId3"/>
    <p:sldId id="260" r:id="rId4"/>
    <p:sldId id="319" r:id="rId5"/>
    <p:sldId id="280" r:id="rId6"/>
    <p:sldId id="281" r:id="rId7"/>
    <p:sldId id="282" r:id="rId8"/>
    <p:sldId id="283" r:id="rId9"/>
    <p:sldId id="316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i Jain" userId="26f93bbcd9530176" providerId="LiveId" clId="{7F2D04D3-865A-49B8-B18B-14BEDC42D1AD}"/>
    <pc:docChg chg="modSld">
      <pc:chgData name="Princi Jain" userId="26f93bbcd9530176" providerId="LiveId" clId="{7F2D04D3-865A-49B8-B18B-14BEDC42D1AD}" dt="2025-01-15T08:57:33.738" v="2" actId="14100"/>
      <pc:docMkLst>
        <pc:docMk/>
      </pc:docMkLst>
      <pc:sldChg chg="modSp mod">
        <pc:chgData name="Princi Jain" userId="26f93bbcd9530176" providerId="LiveId" clId="{7F2D04D3-865A-49B8-B18B-14BEDC42D1AD}" dt="2025-01-15T08:47:37.546" v="1" actId="1036"/>
        <pc:sldMkLst>
          <pc:docMk/>
          <pc:sldMk cId="2119194201" sldId="296"/>
        </pc:sldMkLst>
        <pc:picChg chg="mod">
          <ac:chgData name="Princi Jain" userId="26f93bbcd9530176" providerId="LiveId" clId="{7F2D04D3-865A-49B8-B18B-14BEDC42D1AD}" dt="2025-01-15T08:47:37.546" v="1" actId="1036"/>
          <ac:picMkLst>
            <pc:docMk/>
            <pc:sldMk cId="2119194201" sldId="296"/>
            <ac:picMk id="5" creationId="{DB432FA3-AA21-4113-AA6D-44EF76E94483}"/>
          </ac:picMkLst>
        </pc:picChg>
      </pc:sldChg>
      <pc:sldChg chg="modSp mod">
        <pc:chgData name="Princi Jain" userId="26f93bbcd9530176" providerId="LiveId" clId="{7F2D04D3-865A-49B8-B18B-14BEDC42D1AD}" dt="2025-01-15T08:57:33.738" v="2" actId="14100"/>
        <pc:sldMkLst>
          <pc:docMk/>
          <pc:sldMk cId="141273435" sldId="308"/>
        </pc:sldMkLst>
        <pc:picChg chg="mod">
          <ac:chgData name="Princi Jain" userId="26f93bbcd9530176" providerId="LiveId" clId="{7F2D04D3-865A-49B8-B18B-14BEDC42D1AD}" dt="2025-01-15T08:57:33.738" v="2" actId="14100"/>
          <ac:picMkLst>
            <pc:docMk/>
            <pc:sldMk cId="141273435" sldId="308"/>
            <ac:picMk id="5" creationId="{944BDC92-477C-49F6-B6E2-3681849C97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FREESTYLE PIPELINE USING JENKINS FOR MAVEN WEB PROJECT WITH POLL SCM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MADHURIKA(Ph.D.)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5650-1A5E-402B-8BFE-6DBBD186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BAFA-25A4-4AA5-A88A-6B5B0D659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7E47-314E-402E-8F73-EF00F03B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9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0E0-40D6-4ECB-A148-C243566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274E-9CA7-4C9F-9A38-CD6B4A43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4BE3B-BFCE-4FDE-BEB2-3228FEE2B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DFA9-AF76-47A4-AFA4-79BBFF05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3EAE-1429-4586-974D-F51EA76B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5014E-8341-4230-AC9E-EC1FC8C3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3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904-F41B-4750-AAAC-DF303D5C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80FE-C64D-4E48-B2E8-621326EA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84631-7F91-4D11-8814-4539C4C9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387C-8830-49C9-916E-C1168E60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5EF6-F5D6-492B-9112-5B01BCA1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E166-693B-4DE8-8CA0-A504371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9537-8365-437E-A247-6B2AEF0F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B2A35-972A-46BC-B758-5F3B7423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1477F-5F40-4234-8280-43BC61FC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1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A663-774D-4506-95E6-7AEE44E9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FD73-9C11-40C5-BEB4-9AAAB49E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CC05D-EE42-4C7E-BC5D-F2329E97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E4E5-81ED-44F8-AFF7-3BA87463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5CA4-1926-4EE7-AE12-E561A251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C5A1E-476A-4F45-90D7-3FCC5FA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2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83F3-7AD4-408D-8457-9713FC0B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AE0A-FF73-437A-93E7-B156F3A6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8CD9-55C5-476C-B5D1-41B962E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5AA-2B39-443E-9BC7-7267784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D156-4618-403F-8C0B-A8252D29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71B83-667E-45E4-919F-F308B762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BUDARAJU(Ph.D.)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9139-91B2-4B9F-B6F7-9E4CE740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DD72-DA3F-4F1C-A343-5F7D3A8A5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E32D-3E5D-48F9-928C-541F58F5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6E6C-0659-4A7D-9313-7E141C6F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DF27-27CB-40E4-911B-5E35CB9D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32FA3-AA21-4113-AA6D-44EF76E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FDD-212B-45E8-9277-C9CDFBF7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F1C7-BC81-42AF-9F1C-7B84129B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7265B-0A4C-4825-971E-3A1E0EC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7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3DC6-1C01-4F2A-853F-5766CD22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EBF2-0A87-4BD1-B4C7-E1A7AC85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468E6-EF47-435B-A47A-D71C87F7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229C-D47F-4F0C-BC48-6999C938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3A2C-0A17-4639-9445-A5F92A40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CE78-C356-43F9-A28C-4FDA42DE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8BD-8730-4D7B-B46A-B82179E0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8AEA-8EA6-4638-903C-D1483468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AA50-E553-4CC4-8B42-1A380FC8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0C14-0ADC-4165-BDA1-98B7B0A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E10-6A97-4725-83AC-671E52B4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40CE-33FC-4295-9B04-570927D7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2125-6DDC-49C5-8221-5FE387C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4484-D072-46A4-8C7B-E9291E70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4AAEA-02BF-4746-B244-82AE12ED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8422-BCCB-48C0-80BB-64492517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2F50-21B7-4866-81DF-E65A7C9A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FD284-D119-4C29-95F5-8FEF50F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3DA-7804-407C-9F03-B3B628FE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83A8-99A2-4746-9CE3-1B787DFD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39ED8-BFE9-4422-87B6-98A2B95E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BBF9-DD2A-474C-8305-31C7646C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EAF4-EECE-432D-8E34-EEDA6E34F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5C3A7-B83D-4FDD-B51C-EDC001A4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2850-4090-4961-8A77-8A8D657F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B9933-5C73-433D-8DBD-F138D289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6F7EE-192D-4C3A-980D-8568947A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5097-016F-4AB6-83D3-CEAD939B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E112-68BC-49F1-A5F8-DA79D2C6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2416-1CAF-4A85-B838-8C036F7F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C2EC-71A2-4004-9E05-20B6B1BC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D92A-8389-4713-9636-E013F67E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BDC92-477C-49F6-B6E2-3681849C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7FB-551E-4A64-8447-156D5459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215-1C64-44CD-B347-DFE2EB8C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F55E6-A78E-45C4-9B56-6C33BBCB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A76B-43A3-4773-B780-A277B374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B353-B215-499B-9DC0-683F4F6D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9BE-13B3-43D5-B08C-59D31EB2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4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D4D4-4590-400D-A93C-AD2FE2B1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BBE4F-4EAB-43F7-B94C-E6C9F990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A04C8-3322-4BE7-BDA9-697B4D01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4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19D1-547D-4D42-BCDE-E5596F2F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B594D-7B8C-4326-9EB3-F8D27985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FFD5-C539-447F-9AEF-54488A3D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2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6AE-F78D-40F5-BABC-8021BFD0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FEF7-DDD3-46ED-A458-75598A16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AB14F-771D-4BBF-B48E-8A8932D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5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714-F3D3-4AD9-AE16-D4D4DBBA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175F-C1A0-4494-8CE7-F4663AF9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17849-2305-4593-90E0-FF19A607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9FB3-D6FA-4D10-A9A4-ADE5EECA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7EA6-99E7-4B05-A676-6C233EF1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4C8CE-3FAD-45F7-87D0-46D0B0CB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5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AB51-7BB8-4A05-A8A0-8FA4721A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E5DE-7875-48AC-8046-A6DA65E3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F27B-9A93-445E-887F-38140E98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47E6-9B80-4243-B0AC-66681293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64F3-C68C-4B5B-84B6-C577943D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8213-51D4-4D66-A81F-427BDFC4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59A7-75E8-47A7-99EE-29C86783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1FBD-4FE7-42E0-9E10-3240E965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DA67-07B9-4261-AB1B-7C37BC22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C2D2-2345-4DCD-876A-63F7C208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3883-BBAC-4998-89E2-AC6A4F20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E55CE-EBB2-4A26-998B-2601244F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E2F6-0EDF-0E8C-5F47-96C9985B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EC5E-152E-F59F-1C3C-233F0294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16DA-613D-8547-72F5-6FFD91F9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43114-548A-2125-1E4C-7E8C443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52" b="5325"/>
          <a:stretch/>
        </p:blipFill>
        <p:spPr>
          <a:xfrm>
            <a:off x="0" y="365126"/>
            <a:ext cx="12192000" cy="63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4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4419-99C0-4FCA-AAD6-4DFFC3A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DB7F-4CDB-4407-B633-FFB784DF1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91524-11CF-4FBA-A330-E8BB229F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27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</TotalTime>
  <Words>69</Words>
  <Application>Microsoft Office PowerPoint</Application>
  <PresentationFormat>Widescreen</PresentationFormat>
  <Paragraphs>25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Princi Jain</cp:lastModifiedBy>
  <cp:revision>61</cp:revision>
  <dcterms:created xsi:type="dcterms:W3CDTF">2024-05-06T05:52:36Z</dcterms:created>
  <dcterms:modified xsi:type="dcterms:W3CDTF">2025-01-15T08:57:44Z</dcterms:modified>
</cp:coreProperties>
</file>